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27" autoAdjust="0"/>
  </p:normalViewPr>
  <p:slideViewPr>
    <p:cSldViewPr>
      <p:cViewPr varScale="1">
        <p:scale>
          <a:sx n="71" d="100"/>
          <a:sy n="71" d="100"/>
        </p:scale>
        <p:origin x="-11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7BB359-6D0D-4CD6-A77E-5E730DAA7FE1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410610-ECDE-4921-A372-01E76F84862A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7358114" cy="4643470"/>
          </a:xfrm>
        </p:spPr>
        <p:txBody>
          <a:bodyPr>
            <a:normAutofit/>
          </a:bodyPr>
          <a:lstStyle/>
          <a:p>
            <a:r>
              <a:rPr lang="cs-CZ" sz="6600" dirty="0" err="1" smtClean="0"/>
              <a:t>Have</a:t>
            </a:r>
            <a:r>
              <a:rPr lang="cs-CZ" sz="6600" dirty="0" smtClean="0"/>
              <a:t> </a:t>
            </a:r>
            <a:r>
              <a:rPr lang="cs-CZ" sz="6600" dirty="0" err="1" smtClean="0"/>
              <a:t>you</a:t>
            </a:r>
            <a:r>
              <a:rPr lang="cs-CZ" sz="6600" dirty="0" smtClean="0"/>
              <a:t> </a:t>
            </a:r>
            <a:r>
              <a:rPr lang="cs-CZ" sz="6600" dirty="0" err="1" smtClean="0"/>
              <a:t>ever</a:t>
            </a:r>
            <a:r>
              <a:rPr lang="cs-CZ" sz="6600" dirty="0" smtClean="0"/>
              <a:t> </a:t>
            </a:r>
            <a:r>
              <a:rPr lang="cs-CZ" sz="6600" dirty="0" err="1" smtClean="0"/>
              <a:t>heard</a:t>
            </a:r>
            <a:r>
              <a:rPr lang="cs-CZ" sz="6600" dirty="0" smtClean="0"/>
              <a:t> </a:t>
            </a:r>
            <a:r>
              <a:rPr lang="cs-CZ" sz="6600" dirty="0" err="1" smtClean="0"/>
              <a:t>about</a:t>
            </a:r>
            <a:r>
              <a:rPr lang="cs-CZ" sz="6600" dirty="0" smtClean="0"/>
              <a:t> </a:t>
            </a:r>
            <a:r>
              <a:rPr lang="cs-CZ" sz="6600" dirty="0" err="1" smtClean="0"/>
              <a:t>the</a:t>
            </a:r>
            <a:r>
              <a:rPr lang="cs-CZ" sz="6600" dirty="0" smtClean="0"/>
              <a:t> </a:t>
            </a:r>
            <a:r>
              <a:rPr lang="cs-CZ" sz="6600" dirty="0" err="1" smtClean="0"/>
              <a:t>place</a:t>
            </a:r>
            <a:r>
              <a:rPr lang="cs-CZ" sz="6600" dirty="0" smtClean="0"/>
              <a:t> </a:t>
            </a:r>
            <a:r>
              <a:rPr lang="cs-CZ" sz="6600" dirty="0" err="1" smtClean="0"/>
              <a:t>where</a:t>
            </a:r>
            <a:r>
              <a:rPr lang="cs-CZ" sz="6600" dirty="0" smtClean="0"/>
              <a:t>….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3357562"/>
            <a:ext cx="6480048" cy="17526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974701_297060113820169_107243791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0"/>
            <a:ext cx="38576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10726561_297061420486705_133918617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1189490" cy="6415227"/>
          </a:xfrm>
          <a:prstGeom prst="rect">
            <a:avLst/>
          </a:prstGeom>
        </p:spPr>
      </p:pic>
      <p:pic>
        <p:nvPicPr>
          <p:cNvPr id="7" name="Zástupný symbol pro obsah 3" descr="10716019_297060013820179_8700653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3722" y="2071678"/>
            <a:ext cx="6613240" cy="3710763"/>
          </a:xfrm>
          <a:prstGeom prst="rect">
            <a:avLst/>
          </a:prstGeom>
        </p:spPr>
      </p:pic>
      <p:pic>
        <p:nvPicPr>
          <p:cNvPr id="5" name="Obrázek 4" descr="10721047_297061533820027_152973216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85728"/>
            <a:ext cx="1529581" cy="6275200"/>
          </a:xfrm>
          <a:prstGeom prst="rect">
            <a:avLst/>
          </a:prstGeom>
        </p:spPr>
      </p:pic>
      <p:pic>
        <p:nvPicPr>
          <p:cNvPr id="6" name="Zástupný symbol pro obsah 3" descr="10726721_297061507153363_173522668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9966" y="285728"/>
            <a:ext cx="1474034" cy="6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1857364"/>
            <a:ext cx="7000924" cy="3229934"/>
          </a:xfrm>
        </p:spPr>
        <p:txBody>
          <a:bodyPr/>
          <a:lstStyle/>
          <a:p>
            <a:r>
              <a:rPr lang="cs-CZ" dirty="0" smtClean="0"/>
              <a:t>So I </a:t>
            </a:r>
            <a:r>
              <a:rPr lang="cs-CZ" dirty="0" err="1" smtClean="0"/>
              <a:t>ask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: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ever</a:t>
            </a:r>
            <a:r>
              <a:rPr lang="cs-CZ" dirty="0" smtClean="0"/>
              <a:t> </a:t>
            </a:r>
            <a:r>
              <a:rPr lang="cs-CZ" dirty="0" err="1" smtClean="0"/>
              <a:t>heard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714489"/>
            <a:ext cx="7643866" cy="4500594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pPr>
              <a:buNone/>
            </a:pP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 </a:t>
            </a:r>
            <a:r>
              <a:rPr lang="cs-CZ" sz="6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have</a:t>
            </a: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cs-CZ" sz="6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because</a:t>
            </a: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</a:t>
            </a:r>
          </a:p>
          <a:p>
            <a:pPr>
              <a:buNone/>
            </a:pPr>
            <a:r>
              <a:rPr lang="cs-CZ" sz="6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come</a:t>
            </a: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6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from</a:t>
            </a: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6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there</a:t>
            </a: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sz="6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and</a:t>
            </a:r>
            <a:endParaRPr lang="cs-CZ" sz="6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 </a:t>
            </a:r>
            <a:r>
              <a:rPr lang="cs-CZ" sz="6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can</a:t>
            </a: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show </a:t>
            </a:r>
            <a:r>
              <a:rPr lang="cs-CZ" sz="6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</a:t>
            </a:r>
          </a:p>
          <a:p>
            <a:pPr>
              <a:buNone/>
            </a:pPr>
            <a:r>
              <a:rPr lang="cs-CZ" sz="6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way</a:t>
            </a: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….</a:t>
            </a:r>
            <a:r>
              <a:rPr lang="cs-CZ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</a:t>
            </a:r>
            <a:endParaRPr lang="cs-CZ" sz="6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3" descr="10720913_297065587152955_8835257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5856458" cy="3286124"/>
          </a:xfrm>
          <a:prstGeom prst="rect">
            <a:avLst/>
          </a:prstGeom>
        </p:spPr>
      </p:pic>
      <p:pic>
        <p:nvPicPr>
          <p:cNvPr id="4" name="Zástupný symbol pro obsah 3" descr="10708385_297061860486661_644141880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7358082" cy="375711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57818" y="2428868"/>
            <a:ext cx="2500298" cy="10772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Masarykovo gymnázium   </a:t>
            </a:r>
            <a:endParaRPr lang="cs-CZ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6314" y="4572008"/>
            <a:ext cx="4143404" cy="206210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Střední zdravotnická škola a Vyšší odborná škola zdravotnická Vsetín</a:t>
            </a:r>
            <a:endParaRPr lang="cs-CZ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928802"/>
            <a:ext cx="3571900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0525999_271103639753964_478691422705161598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729" y="428604"/>
            <a:ext cx="9215503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0715875_297064387153075_210501418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294011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10588753_297061320486715_30244770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2714612" cy="4825976"/>
          </a:xfrm>
          <a:prstGeom prst="rect">
            <a:avLst/>
          </a:prstGeom>
        </p:spPr>
      </p:pic>
      <p:pic>
        <p:nvPicPr>
          <p:cNvPr id="4" name="Zástupný symbol pro obsah 3" descr="10654174_297061333820047_739308108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2357430"/>
            <a:ext cx="8402763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0726549_297064357153078_13311802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6620392" cy="3714776"/>
          </a:xfrm>
          <a:prstGeom prst="rect">
            <a:avLst/>
          </a:prstGeom>
        </p:spPr>
      </p:pic>
      <p:pic>
        <p:nvPicPr>
          <p:cNvPr id="5" name="Zástupný symbol pro obsah 3" descr="10719510_297064337153080_22145920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3971925"/>
            <a:ext cx="51435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10715704_297061363820044_205084744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87" y="1142984"/>
            <a:ext cx="8912069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IMG_6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6319930" cy="4718628"/>
          </a:xfrm>
          <a:prstGeom prst="rect">
            <a:avLst/>
          </a:prstGeom>
        </p:spPr>
      </p:pic>
      <p:pic>
        <p:nvPicPr>
          <p:cNvPr id="5" name="Zástupný symbol pro obsah 3" descr="10681618_297061263820054_2737231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143017"/>
            <a:ext cx="3214678" cy="571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0719153_297061783820002_99492689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01" y="1214422"/>
            <a:ext cx="8912068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0726834_297061607153353_175322985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02" y="1142985"/>
            <a:ext cx="929401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140</TotalTime>
  <Words>52</Words>
  <Application>Microsoft Office PowerPoint</Application>
  <PresentationFormat>Předvádění na obrazovce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Technický</vt:lpstr>
      <vt:lpstr>Have you ever heard about the place where….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So I ask you again: Have you ever heard about place like this?</vt:lpstr>
      <vt:lpstr>Snímek 13</vt:lpstr>
      <vt:lpstr>Snímek 14</vt:lpstr>
      <vt:lpstr>Snímek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ever heard about the place where….</dc:title>
  <dc:creator>PC</dc:creator>
  <cp:lastModifiedBy>PC</cp:lastModifiedBy>
  <cp:revision>14</cp:revision>
  <dcterms:created xsi:type="dcterms:W3CDTF">2014-10-13T12:31:52Z</dcterms:created>
  <dcterms:modified xsi:type="dcterms:W3CDTF">2014-10-13T14:52:03Z</dcterms:modified>
</cp:coreProperties>
</file>